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tags/tag20.xml" ContentType="application/vnd.openxmlformats-officedocument.presentationml.tags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tags/tag15.xml" ContentType="application/vnd.openxmlformats-officedocument.presentationml.tags+xml"/>
  <Override PartName="/ppt/tags/tag22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17.xml" ContentType="application/vnd.openxmlformats-officedocument.presentationml.tags+xml"/>
  <Override PartName="/ppt/tags/tag30.xml" ContentType="application/vnd.openxmlformats-officedocument.presentationml.tag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media/audio1.bin" ContentType="audio/unknown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ags/tag24.xml" ContentType="application/vnd.openxmlformats-officedocument.presentationml.tags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tags/tag28.xml" ContentType="application/vnd.openxmlformats-officedocument.presentationml.tags+xml"/>
  <Override PartName="/ppt/slides/slide5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Override PartName="/ppt/presProps.xml" ContentType="application/vnd.openxmlformats-officedocument.presentationml.presProps+xml"/>
  <Default Extension="jpeg" ContentType="image/jpeg"/>
  <Override PartName="/ppt/tags/tag14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Override PartName="/ppt/tags/tag7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ppt/tags/tag16.xml" ContentType="application/vnd.openxmlformats-officedocument.presentationml.tags+xml"/>
  <Override PartName="/ppt/tags/tag19.xml" ContentType="application/vnd.openxmlformats-officedocument.presentationml.tags+xml"/>
  <Override PartName="/ppt/slides/slide8.xml" ContentType="application/vnd.openxmlformats-officedocument.presentationml.slide+xml"/>
  <Override PartName="/ppt/theme/themeOverride1.xml" ContentType="application/vnd.openxmlformats-officedocument.themeOverr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tags/tag8.xml" ContentType="application/vnd.openxmlformats-officedocument.presentationml.tags+xml"/>
  <Override PartName="/ppt/slides/slide9.xml" ContentType="application/vnd.openxmlformats-officedocument.presentationml.slide+xml"/>
  <Override PartName="/ppt/tags/tag26.xml" ContentType="application/vnd.openxmlformats-officedocument.presentationml.tags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8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9" r:id="rId17"/>
    <p:sldId id="277" r:id="rId18"/>
    <p:sldId id="271" r:id="rId19"/>
    <p:sldId id="272" r:id="rId20"/>
    <p:sldId id="273" r:id="rId21"/>
    <p:sldId id="274" r:id="rId22"/>
    <p:sldId id="275" r:id="rId23"/>
    <p:sldId id="276" r:id="rId24"/>
    <p:sldId id="278" r:id="rId2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-10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-10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-10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-10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-108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pitchFamily="-108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pitchFamily="-108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pitchFamily="-108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pitchFamily="-10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  <p:clrMru>
    <a:srgbClr val="0E64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19" autoAdjust="0"/>
    <p:restoredTop sz="94718" autoAdjust="0"/>
  </p:normalViewPr>
  <p:slideViewPr>
    <p:cSldViewPr>
      <p:cViewPr varScale="1">
        <p:scale>
          <a:sx n="147" d="100"/>
          <a:sy n="147" d="100"/>
        </p:scale>
        <p:origin x="-5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F9DC70B-250D-9643-B60A-84F92ED3245E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362F9-76CD-9944-B9A4-7C9DF7624751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C046F0EA-754D-3344-A040-00F8F1CFBFFC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2DDA2-97C5-6848-95D6-CE77726223D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75D1E-2783-3C4A-B0B9-8B8611104FC6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305C8-72B1-5545-B484-7F0C26EE52CD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06BD0-EE68-D844-8831-E6B174C174F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1EA70-DD88-DB4D-A184-2123D1EB518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13"/>
          <p:cNvSpPr>
            <a:spLocks noChangeArrowheads="1"/>
          </p:cNvSpPr>
          <p:nvPr/>
        </p:nvSpPr>
        <p:spPr bwMode="auto">
          <a:xfrm rot="420000" flipV="1">
            <a:off x="3165475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5257800"/>
              <a:gd name="T13" fmla="*/ 0 h 4114800"/>
              <a:gd name="T14" fmla="*/ 5182785 w 5257800"/>
              <a:gd name="T15" fmla="*/ 4114800 h 4114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  <a:miter lim="800000"/>
            <a:headEnd/>
            <a:tailEnd/>
          </a:ln>
          <a:effectLst>
            <a:outerShdw blurRad="63500"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Franklin Gothic Book" pitchFamily="-108" charset="0"/>
            </a:endParaRPr>
          </a:p>
        </p:txBody>
      </p:sp>
      <p:sp>
        <p:nvSpPr>
          <p:cNvPr id="6" name="Triangle rectangle 5"/>
          <p:cNvSpPr>
            <a:spLocks noChangeArrowheads="1"/>
          </p:cNvSpPr>
          <p:nvPr/>
        </p:nvSpPr>
        <p:spPr bwMode="auto"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  <a:headEnd/>
            <a:tailEnd/>
          </a:ln>
          <a:effectLst>
            <a:outerShdw blurRad="63500" dist="6350" dir="12899787" algn="tl" rotWithShape="0">
              <a:srgbClr val="000000">
                <a:alpha val="46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Franklin Gothic Book" pitchFamily="-108" charset="0"/>
            </a:endParaRPr>
          </a:p>
        </p:txBody>
      </p:sp>
      <p:sp>
        <p:nvSpPr>
          <p:cNvPr id="7" name="Forme lib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Franklin Gothic Book" pitchFamily="-108" charset="0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Franklin Gothic Book" pitchFamily="-10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72EFD041-84D4-CE46-8759-EF3DA90142C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C763F-7B5F-9E49-90C6-5F4185EA0FDD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4C3CC-0A8F-AC4D-A578-8531E8EF05D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Franklin Gothic Book" pitchFamily="-108" charset="0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Franklin Gothic Book" pitchFamily="-108" charset="0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2D5AB852-4C61-1B4C-AF21-60F98F5E9EE7}" type="slidenum">
              <a:rPr lang="fr-FR"/>
              <a:pPr/>
              <a:t>‹#›</a:t>
            </a:fld>
            <a:endParaRPr lang="fr-FR"/>
          </a:p>
        </p:txBody>
      </p:sp>
      <p:grpSp>
        <p:nvGrpSpPr>
          <p:cNvPr id="1033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1" r:id="rId2"/>
    <p:sldLayoutId id="2147483793" r:id="rId3"/>
    <p:sldLayoutId id="2147483790" r:id="rId4"/>
    <p:sldLayoutId id="2147483789" r:id="rId5"/>
    <p:sldLayoutId id="2147483788" r:id="rId6"/>
    <p:sldLayoutId id="2147483787" r:id="rId7"/>
    <p:sldLayoutId id="2147483786" r:id="rId8"/>
    <p:sldLayoutId id="2147483794" r:id="rId9"/>
    <p:sldLayoutId id="2147483785" r:id="rId10"/>
    <p:sldLayoutId id="2147483784" r:id="rId11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Franklin Gothic Medium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-10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-108" charset="2"/>
        <a:buChar char="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-108" charset="2"/>
        <a:buChar char=""/>
        <a:defRPr sz="21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-108" charset="2"/>
        <a:buChar char="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-108" charset="2"/>
        <a:buChar char="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jpeg"/><Relationship Id="rId4" Type="http://schemas.openxmlformats.org/officeDocument/2006/relationships/audio" Target="../media/audio1.bin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1.xml"/><Relationship Id="rId5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7" Type="http://schemas.openxmlformats.org/officeDocument/2006/relationships/image" Target="../media/image6.png"/><Relationship Id="rId1" Type="http://schemas.openxmlformats.org/officeDocument/2006/relationships/tags" Target="../tags/tag3.xml"/><Relationship Id="rId2" Type="http://schemas.openxmlformats.org/officeDocument/2006/relationships/tags" Target="../tags/tag4.xml"/><Relationship Id="rId3" Type="http://schemas.openxmlformats.org/officeDocument/2006/relationships/tags" Target="../tags/tag5.xml"/><Relationship Id="rId6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jpeg"/><Relationship Id="rId4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5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2.jpeg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1" Type="http://schemas.openxmlformats.org/officeDocument/2006/relationships/tags" Target="../tags/tag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6.jpeg"/><Relationship Id="rId1" Type="http://schemas.openxmlformats.org/officeDocument/2006/relationships/tags" Target="../tags/tag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7.jpeg"/><Relationship Id="rId1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1" Type="http://schemas.openxmlformats.org/officeDocument/2006/relationships/tags" Target="../tags/tag2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4" Type="http://schemas.openxmlformats.org/officeDocument/2006/relationships/tags" Target="../tags/tag30.xml"/><Relationship Id="rId5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9" Type="http://schemas.openxmlformats.org/officeDocument/2006/relationships/hyperlink" Target="http://remylaven.free.fr/alger0509/alger0509.html" TargetMode="External"/><Relationship Id="rId3" Type="http://schemas.openxmlformats.org/officeDocument/2006/relationships/tags" Target="../tags/tag29.xml"/><Relationship Id="rId6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714348" y="500042"/>
            <a:ext cx="7851648" cy="91440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u="sng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NOTRE-DAME d’AFRIQUE</a:t>
            </a:r>
          </a:p>
        </p:txBody>
      </p:sp>
      <p:pic>
        <p:nvPicPr>
          <p:cNvPr id="5123" name="Image 3" descr="nda3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429000" y="3500438"/>
            <a:ext cx="257175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mage 4" descr="notre dame d'afrique avec cadr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88" y="1428750"/>
            <a:ext cx="62103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wedge/>
    <p:sndAc>
      <p:stSnd>
        <p:snd r:embed="rId4" name="luciano_pavarotti-ave_maria_-ellens_gesang_iii-_d-_839-tn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" descr="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500313" y="857250"/>
            <a:ext cx="4335462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Image 3" descr="fleurs_124.gi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928688" y="2928938"/>
            <a:ext cx="7429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mage 4" descr="fleurs_125.g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7715250" y="2890838"/>
            <a:ext cx="7429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000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050919_lun_835 [800x600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836613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4" descr="050919_lun_832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71563"/>
            <a:ext cx="871537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AlgerNtDameAfriqueExt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00125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AlgerNtDameAfriqueExt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09625" y="92868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 5" descr="050919_lun_824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50" y="1000125"/>
            <a:ext cx="864393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AlgerNtDameAfriqueInt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00125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AlgerNtDameAfriqueInt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5650" y="8826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4" descr="050919_lun_823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71563"/>
            <a:ext cx="8643937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AlgerNtDameAfriqueInt7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857250" y="1000125"/>
            <a:ext cx="7500938" cy="5500688"/>
          </a:xfrm>
          <a:noFill/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5" descr="ALGER Notre dame D'Afriqu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92868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050919_lun_825 [800x600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26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AlgerNtDameAfriqueInt9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813" y="8572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 4" descr="Notre-Dame-Afrique [Résolution de l'écran]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500" y="1087438"/>
            <a:ext cx="8143875" cy="54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 3" descr="les soeurs de notre dame d'afriqu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071688" y="785813"/>
            <a:ext cx="485775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Image 4" descr="NdA1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28625" y="1643063"/>
            <a:ext cx="126841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Image 5" descr="NdA1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429500" y="4500563"/>
            <a:ext cx="126841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 3" descr="nd_afrique03 [800x600]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50" y="1000125"/>
            <a:ext cx="8572500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AlgerNtDameAfriqueVue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813" y="92868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AlgerNtDameAfriqueVue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625" y="928688"/>
            <a:ext cx="84296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AlgerNtDameAfriqueVue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00125"/>
            <a:ext cx="87153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AlgerNtDameAfriqueVue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8" y="1000125"/>
            <a:ext cx="8501062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 5" descr="NDA1. [Résolution de l'écran]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71563"/>
            <a:ext cx="8643937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 3" descr="ALGER%2009 [Résolution de l'écran]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71563"/>
            <a:ext cx="871537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3" descr="notre-dame-d-afriqu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214563" y="928688"/>
            <a:ext cx="451802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ZoneText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8625" y="2571750"/>
            <a:ext cx="1187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0E64B2"/>
                </a:solidFill>
                <a:latin typeface="Monotype Corsiva" pitchFamily="-108" charset="0"/>
              </a:rPr>
              <a:t>Avé Maria</a:t>
            </a:r>
          </a:p>
        </p:txBody>
      </p:sp>
      <p:sp>
        <p:nvSpPr>
          <p:cNvPr id="28676" name="ZoneTexte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2875" y="3500438"/>
            <a:ext cx="1679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E64B2"/>
                </a:solidFill>
                <a:latin typeface="Monotype Corsiva" pitchFamily="-108" charset="0"/>
              </a:rPr>
              <a:t>Luciano Pavarotti</a:t>
            </a:r>
          </a:p>
        </p:txBody>
      </p:sp>
      <p:sp>
        <p:nvSpPr>
          <p:cNvPr id="28677" name="ZoneTexte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7088" y="3068638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0E64B2"/>
                </a:solidFill>
                <a:latin typeface="Monotype Corsiva" pitchFamily="-108" charset="0"/>
              </a:rPr>
              <a:t>de</a:t>
            </a:r>
          </a:p>
        </p:txBody>
      </p:sp>
      <p:sp>
        <p:nvSpPr>
          <p:cNvPr id="28678" name="ZoneTexte 5"/>
          <p:cNvSpPr txBox="1">
            <a:spLocks noChangeArrowheads="1"/>
          </p:cNvSpPr>
          <p:nvPr/>
        </p:nvSpPr>
        <p:spPr bwMode="auto">
          <a:xfrm>
            <a:off x="8215313" y="6143625"/>
            <a:ext cx="592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rgbClr val="0E64B2"/>
                </a:solidFill>
                <a:latin typeface="Monotype Corsiva" pitchFamily="-108" charset="0"/>
              </a:rPr>
              <a:t>JJ-D</a:t>
            </a:r>
          </a:p>
        </p:txBody>
      </p:sp>
      <p:pic>
        <p:nvPicPr>
          <p:cNvPr id="28679" name="Picture 8" descr="Sylvett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24750" y="1052513"/>
            <a:ext cx="7921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9" descr="fleurs_12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80288" y="765175"/>
            <a:ext cx="10795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ext Box 10"/>
          <p:cNvSpPr txBox="1">
            <a:spLocks noChangeArrowheads="1"/>
          </p:cNvSpPr>
          <p:nvPr/>
        </p:nvSpPr>
        <p:spPr bwMode="auto">
          <a:xfrm>
            <a:off x="6732588" y="2349500"/>
            <a:ext cx="24114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400" b="1">
                <a:solidFill>
                  <a:schemeClr val="accent1"/>
                </a:solidFill>
                <a:latin typeface="Monotype Corsiva" pitchFamily="-108" charset="0"/>
              </a:rPr>
              <a:t>Réalisation avec les photos</a:t>
            </a:r>
          </a:p>
          <a:p>
            <a:r>
              <a:rPr lang="fr-FR" sz="1400" b="1">
                <a:solidFill>
                  <a:schemeClr val="accent1"/>
                </a:solidFill>
                <a:latin typeface="Monotype Corsiva" pitchFamily="-108" charset="0"/>
              </a:rPr>
              <a:t>De Sylvette Leblanc  . . . .</a:t>
            </a:r>
          </a:p>
          <a:p>
            <a:r>
              <a:rPr lang="fr-FR" sz="1400" b="1">
                <a:solidFill>
                  <a:schemeClr val="accent1"/>
                </a:solidFill>
                <a:latin typeface="Monotype Corsiva" pitchFamily="-108" charset="0"/>
              </a:rPr>
              <a:t>Pour ne pas l’oublier.</a:t>
            </a:r>
          </a:p>
          <a:p>
            <a:r>
              <a:rPr lang="fr-FR" sz="1400" b="1">
                <a:solidFill>
                  <a:schemeClr val="accent1"/>
                </a:solidFill>
                <a:latin typeface="Monotype Corsiva" pitchFamily="-108" charset="0"/>
              </a:rPr>
              <a:t>Complété par des photos du web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6804025" y="3357563"/>
            <a:ext cx="211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400" b="1">
                <a:solidFill>
                  <a:schemeClr val="accent1"/>
                </a:solidFill>
                <a:latin typeface="Monotype Corsiva" pitchFamily="-108" charset="0"/>
              </a:rPr>
              <a:t>« Retour à Alger »</a:t>
            </a:r>
          </a:p>
        </p:txBody>
      </p:sp>
      <p:sp>
        <p:nvSpPr>
          <p:cNvPr id="28683" name="Text Box 12"/>
          <p:cNvSpPr txBox="1">
            <a:spLocks noChangeArrowheads="1"/>
          </p:cNvSpPr>
          <p:nvPr/>
        </p:nvSpPr>
        <p:spPr bwMode="auto">
          <a:xfrm>
            <a:off x="7019925" y="3752850"/>
            <a:ext cx="166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chemeClr val="accent1"/>
                </a:solidFill>
                <a:latin typeface="Monotype Corsiva" pitchFamily="-108" charset="0"/>
              </a:rPr>
              <a:t>Septembre 2005</a:t>
            </a:r>
            <a:r>
              <a:rPr lang="fr-FR"/>
              <a:t> </a:t>
            </a:r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>
            <a:off x="6675438" y="4221163"/>
            <a:ext cx="24685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rgbClr val="0E64B2"/>
                </a:solidFill>
                <a:hlinkClick r:id="rId9"/>
              </a:rPr>
              <a:t>http://remylaven.free.fr/alger0509/alger0509.html</a:t>
            </a:r>
            <a:endParaRPr lang="fr-FR">
              <a:solidFill>
                <a:srgbClr val="0E64B2"/>
              </a:solidFill>
            </a:endParaRPr>
          </a:p>
        </p:txBody>
      </p:sp>
    </p:spTree>
  </p:cSld>
  <p:clrMapOvr>
    <a:masterClrMapping/>
  </p:clrMapOvr>
  <p:transition advTm="10000">
    <p:blinds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UM" val="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249</TotalTime>
  <Words>58</Words>
  <Application>Microsoft Office PowerPoint</Application>
  <PresentationFormat>Présentation à l'écran (4:3)</PresentationFormat>
  <Paragraphs>12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Tahoma</vt:lpstr>
      <vt:lpstr>Arial</vt:lpstr>
      <vt:lpstr>Franklin Gothic Medium</vt:lpstr>
      <vt:lpstr>Franklin Gothic Book</vt:lpstr>
      <vt:lpstr>Wingdings 2</vt:lpstr>
      <vt:lpstr>Calibri</vt:lpstr>
      <vt:lpstr>Monotype Corsiva</vt:lpstr>
      <vt:lpstr>Débit</vt:lpstr>
      <vt:lpstr>NOTRE-DAME d’AFRIQUE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NOTRE-DAME d’AFRIQUE</dc:title>
  <dc:creator>J-J-D</dc:creator>
  <cp:keywords/>
  <cp:lastModifiedBy>Marcel P.</cp:lastModifiedBy>
  <cp:revision>20</cp:revision>
  <dcterms:created xsi:type="dcterms:W3CDTF">2009-05-08T04:10:14Z</dcterms:created>
  <dcterms:modified xsi:type="dcterms:W3CDTF">2009-05-08T04:12:16Z</dcterms:modified>
</cp:coreProperties>
</file>